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370" r:id="rId3"/>
    <p:sldId id="373" r:id="rId4"/>
    <p:sldId id="416" r:id="rId5"/>
    <p:sldId id="524" r:id="rId6"/>
    <p:sldId id="517" r:id="rId7"/>
    <p:sldId id="521" r:id="rId8"/>
    <p:sldId id="523" r:id="rId9"/>
    <p:sldId id="525" r:id="rId10"/>
    <p:sldId id="526" r:id="rId11"/>
    <p:sldId id="527" r:id="rId12"/>
    <p:sldId id="528" r:id="rId13"/>
    <p:sldId id="529" r:id="rId14"/>
    <p:sldId id="519" r:id="rId15"/>
    <p:sldId id="520" r:id="rId16"/>
    <p:sldId id="522" r:id="rId17"/>
    <p:sldId id="530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4629" autoAdjust="0"/>
  </p:normalViewPr>
  <p:slideViewPr>
    <p:cSldViewPr>
      <p:cViewPr>
        <p:scale>
          <a:sx n="75" d="100"/>
          <a:sy n="75" d="100"/>
        </p:scale>
        <p:origin x="-34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B5137-A5D3-48AA-A8FB-8366C532A8F7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E9807-A0A8-49E4-A384-B96E69C335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691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60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152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818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154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51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80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463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782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03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356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731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02986-B60E-4721-8475-9BE862BF9396}" type="datetimeFigureOut">
              <a:rPr lang="en-AU" smtClean="0"/>
              <a:t>21/03/2018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2D064-D948-40F5-95D8-6DACDE70D0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14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54" y="6314263"/>
            <a:ext cx="9144000" cy="5381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2361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3888432"/>
          </a:xfrm>
        </p:spPr>
        <p:txBody>
          <a:bodyPr>
            <a:normAutofit/>
          </a:bodyPr>
          <a:lstStyle/>
          <a:p>
            <a:r>
              <a:rPr lang="en-AU" sz="2400" dirty="0" smtClean="0">
                <a:solidFill>
                  <a:srgbClr val="FF0000"/>
                </a:solidFill>
              </a:rPr>
              <a:t>The following  presentation is of a general nature. It’s purpose is to illustrate the logical steps that need to be considered when making decisions about investments. </a:t>
            </a:r>
            <a:endParaRPr lang="en-AU" sz="1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3612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3016"/>
            <a:ext cx="7772400" cy="1470025"/>
          </a:xfrm>
        </p:spPr>
        <p:txBody>
          <a:bodyPr>
            <a:normAutofit/>
          </a:bodyPr>
          <a:lstStyle/>
          <a:p>
            <a:r>
              <a:rPr lang="en-AU" dirty="0" smtClean="0"/>
              <a:t>Promoting your JV Deal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pic>
        <p:nvPicPr>
          <p:cNvPr id="1027" name="Picture 3" descr="C:\Users\Michael\AppData\Local\Microsoft\Windows\INetCache\IE\B099AUV4\marketing-mix-product-place-promotion-price-infografic-business-tool-used-professionals-four-ps-3535709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3193206" cy="341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4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85280" y="1484784"/>
            <a:ext cx="6624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WHEN?</a:t>
            </a: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Before finding a deal?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After finding a deal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endParaRPr lang="en-AU" dirty="0"/>
          </a:p>
        </p:txBody>
      </p:sp>
      <p:pic>
        <p:nvPicPr>
          <p:cNvPr id="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1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052736"/>
            <a:ext cx="66247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Presentation ideally is a summary kept to the minimum.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Can be a written narrative – take care to be brief and concise.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Can be a bullet pointed list with headings.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Aim to contain in a single page.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Put important points to the top and grade in importance.</a:t>
            </a:r>
            <a:endParaRPr lang="en-AU" dirty="0"/>
          </a:p>
        </p:txBody>
      </p:sp>
      <p:pic>
        <p:nvPicPr>
          <p:cNvPr id="102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2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44754" y="908720"/>
            <a:ext cx="655272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              </a:t>
            </a:r>
            <a:r>
              <a:rPr lang="en-AU" u="sng" dirty="0" smtClean="0"/>
              <a:t>DEAL SUMMARY- (Before finding a deal)</a:t>
            </a:r>
          </a:p>
          <a:p>
            <a:endParaRPr lang="en-AU" u="sng" dirty="0"/>
          </a:p>
          <a:p>
            <a:r>
              <a:rPr lang="en-AU" sz="1600" u="sng" dirty="0" smtClean="0"/>
              <a:t>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Type of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Applied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err="1" smtClean="0"/>
              <a:t>Approx</a:t>
            </a:r>
            <a:r>
              <a:rPr lang="en-AU" sz="1600" dirty="0" smtClean="0"/>
              <a:t>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r>
              <a:rPr lang="en-AU" sz="1600" u="sng" dirty="0" smtClean="0"/>
              <a:t>PARTNER REQUIREMENTS/OFFERINGS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Proposing Partner Contributions - Property, Equity, Loans, Time,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Required </a:t>
            </a:r>
            <a:r>
              <a:rPr lang="en-AU" sz="1600" dirty="0" smtClean="0"/>
              <a:t>Partner/s </a:t>
            </a:r>
            <a:r>
              <a:rPr lang="en-AU" sz="1600" dirty="0"/>
              <a:t>Contributions - Property, Equity, Loans, Time, </a:t>
            </a:r>
            <a:r>
              <a:rPr lang="en-AU" sz="1600" dirty="0" smtClean="0"/>
              <a:t>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r>
              <a:rPr lang="en-AU" sz="1600" u="sng" dirty="0" smtClean="0"/>
              <a:t>ABOUT THE PROPOSING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Contact Details </a:t>
            </a:r>
          </a:p>
        </p:txBody>
      </p:sp>
      <p:pic>
        <p:nvPicPr>
          <p:cNvPr id="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29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49028" y="859434"/>
            <a:ext cx="655272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              </a:t>
            </a:r>
            <a:r>
              <a:rPr lang="en-AU" u="sng" dirty="0" smtClean="0"/>
              <a:t>DEAL SUMMARY- (After finding a deal)</a:t>
            </a:r>
          </a:p>
          <a:p>
            <a:endParaRPr lang="en-AU" u="sng" dirty="0" smtClean="0"/>
          </a:p>
          <a:p>
            <a:r>
              <a:rPr lang="en-AU" u="sng" dirty="0" smtClean="0"/>
              <a:t>FINANCIAL OFFERINGS and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Profits/Returns</a:t>
            </a:r>
            <a:endParaRPr lang="en-A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Proposing Partner Contributions - Property, Equity, Loans, Time,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Required </a:t>
            </a:r>
            <a:r>
              <a:rPr lang="en-AU" sz="1600" dirty="0"/>
              <a:t>Partner Contributions - Property, Equity, Loans, Time, Security</a:t>
            </a:r>
          </a:p>
          <a:p>
            <a:endParaRPr lang="en-AU" sz="1600" u="sng" dirty="0"/>
          </a:p>
          <a:p>
            <a:r>
              <a:rPr lang="en-AU" sz="1600" u="sng" dirty="0" smtClean="0"/>
              <a:t>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Type of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Applied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err="1" smtClean="0"/>
              <a:t>Approx</a:t>
            </a:r>
            <a:r>
              <a:rPr lang="en-AU" sz="1600" dirty="0" smtClean="0"/>
              <a:t>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  <a:p>
            <a:r>
              <a:rPr lang="en-AU" sz="1600" u="sng" dirty="0" smtClean="0"/>
              <a:t>ABOUT THE PROPOSING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/>
              <a:t>Contact Details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Third Party </a:t>
            </a:r>
            <a:r>
              <a:rPr lang="en-AU" sz="1600" dirty="0" smtClean="0"/>
              <a:t>Ref, JV Agreement, Feasibility Study, IM – Supplied on Request</a:t>
            </a:r>
            <a:endParaRPr lang="en-A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 smtClean="0"/>
          </a:p>
        </p:txBody>
      </p:sp>
      <p:pic>
        <p:nvPicPr>
          <p:cNvPr id="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24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6515100" cy="41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5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16" y="1570482"/>
            <a:ext cx="6373368" cy="37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60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54" y="1696212"/>
            <a:ext cx="6451092" cy="34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62" y="1883664"/>
            <a:ext cx="6551676" cy="30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42" y="1755648"/>
            <a:ext cx="641451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99694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DEAL SUMMARY- (After finding a deal)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0530" y="899694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98" y="1785366"/>
            <a:ext cx="6432804" cy="328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484785"/>
            <a:ext cx="65527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Where to Promote</a:t>
            </a:r>
          </a:p>
          <a:p>
            <a:endParaRPr lang="en-AU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JV Partner Wanted section – Forum on member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Local investing groups.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Family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Letter Drop  - Cold Calling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mtClean="0"/>
              <a:t>Real Estate Agents</a:t>
            </a: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Workmates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Ultimate Members through personal networking ( Not Facebook)</a:t>
            </a: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9" y="431215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7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484785"/>
            <a:ext cx="65527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smtClean="0"/>
              <a:t>Follow Up</a:t>
            </a:r>
            <a:br>
              <a:rPr lang="en-AU" u="sng" dirty="0" smtClean="0"/>
            </a:br>
            <a:endParaRPr lang="en-AU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Qualifying The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Recap of Promotion.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Supply of Documentation.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</p:txBody>
      </p:sp>
      <p:pic>
        <p:nvPicPr>
          <p:cNvPr id="6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13" y="332656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7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/>
          </a:bodyPr>
          <a:lstStyle/>
          <a:p>
            <a:r>
              <a:rPr lang="en-AU" sz="2400" dirty="0" smtClean="0"/>
              <a:t>Promoting your JV Deal</a:t>
            </a:r>
            <a:endParaRPr lang="en-A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9837"/>
            <a:ext cx="9144000" cy="53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412776"/>
            <a:ext cx="5400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/>
              <a:t>Qualifying the Partner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Current Balance of AWE/Cash?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Current Equity Available through refinance?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Current Max Loan Serviceability?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Date of the review of the above?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Name of finance reviewer?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Are there any conditions which you need me to meet?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Will your contribution involve a partners approval?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Can I contact your finance reviewer?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Do you have any skills to offer the partnership?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 smtClean="0"/>
              <a:t>Can you provide references?</a:t>
            </a:r>
          </a:p>
          <a:p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92" y="908720"/>
            <a:ext cx="3312368" cy="5056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908720"/>
            <a:ext cx="395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FORM AVAILABLE UNDER DOWNLOADS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Michael\AppData\Local\Microsoft\Windows\INetCache\IE\FW6BPH95\cartoon-business-man-0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871" y="4643386"/>
            <a:ext cx="912257" cy="1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ichael\AppData\Local\Microsoft\Windows\INetCache\IE\B099AUV4\Black_Woman_on_Computer_graphic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13" y="4781211"/>
            <a:ext cx="1353187" cy="10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22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54" y="6314263"/>
            <a:ext cx="9144000" cy="5381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8559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Michael &amp; Sara Franks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8997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530</Words>
  <Application>Microsoft Office PowerPoint</Application>
  <PresentationFormat>On-screen Show (4:3)</PresentationFormat>
  <Paragraphs>141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The following  presentation is of a general nature. It’s purpose is to illustrate the logical steps that need to be considered when making decisions about investments. 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Promoting your JV Deal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Goal Vision</dc:title>
  <dc:creator>Michael Franks</dc:creator>
  <cp:lastModifiedBy>Michael Franks</cp:lastModifiedBy>
  <cp:revision>297</cp:revision>
  <cp:lastPrinted>2018-02-06T01:11:30Z</cp:lastPrinted>
  <dcterms:created xsi:type="dcterms:W3CDTF">2017-04-06T07:31:55Z</dcterms:created>
  <dcterms:modified xsi:type="dcterms:W3CDTF">2018-03-21T07:58:10Z</dcterms:modified>
</cp:coreProperties>
</file>